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13" r:id="rId4"/>
    <p:sldId id="1315" r:id="rId5"/>
    <p:sldId id="1325" r:id="rId6"/>
    <p:sldId id="1333" r:id="rId7"/>
    <p:sldId id="1334" r:id="rId8"/>
    <p:sldId id="1335" r:id="rId9"/>
    <p:sldId id="1314" r:id="rId10"/>
    <p:sldId id="1327" r:id="rId11"/>
    <p:sldId id="1328" r:id="rId12"/>
    <p:sldId id="1336" r:id="rId13"/>
    <p:sldId id="1337" r:id="rId14"/>
    <p:sldId id="1338" r:id="rId15"/>
    <p:sldId id="1339" r:id="rId16"/>
    <p:sldId id="1340" r:id="rId17"/>
    <p:sldId id="1341"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DA4E0-FB4C-4ADE-9FB7-C44622E02F75}" v="665" dt="2021-10-16T17:43:12.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90CDA4E0-FB4C-4ADE-9FB7-C44622E02F75}"/>
    <pc:docChg chg="custSel addSld delSld modSld sldOrd">
      <pc:chgData name="Ed Godfrey" userId="61aa7c48ee0e3db0" providerId="LiveId" clId="{90CDA4E0-FB4C-4ADE-9FB7-C44622E02F75}" dt="2021-10-16T17:43:12.795" v="1067"/>
      <pc:docMkLst>
        <pc:docMk/>
      </pc:docMkLst>
      <pc:sldChg chg="modSp mod">
        <pc:chgData name="Ed Godfrey" userId="61aa7c48ee0e3db0" providerId="LiveId" clId="{90CDA4E0-FB4C-4ADE-9FB7-C44622E02F75}" dt="2021-10-16T17:14:48.242" v="3" actId="20577"/>
        <pc:sldMkLst>
          <pc:docMk/>
          <pc:sldMk cId="3275922726" sldId="1127"/>
        </pc:sldMkLst>
        <pc:spChg chg="mod">
          <ac:chgData name="Ed Godfrey" userId="61aa7c48ee0e3db0" providerId="LiveId" clId="{90CDA4E0-FB4C-4ADE-9FB7-C44622E02F75}" dt="2021-10-16T17:14:48.242" v="3" actId="20577"/>
          <ac:spMkLst>
            <pc:docMk/>
            <pc:sldMk cId="3275922726" sldId="1127"/>
            <ac:spMk id="2" creationId="{F1588051-E0B5-4638-9205-E46E5525908B}"/>
          </ac:spMkLst>
        </pc:spChg>
        <pc:spChg chg="mod">
          <ac:chgData name="Ed Godfrey" userId="61aa7c48ee0e3db0" providerId="LiveId" clId="{90CDA4E0-FB4C-4ADE-9FB7-C44622E02F75}" dt="2021-10-16T17:14:45.605" v="1" actId="20577"/>
          <ac:spMkLst>
            <pc:docMk/>
            <pc:sldMk cId="3275922726" sldId="1127"/>
            <ac:spMk id="5" creationId="{0CAA8F06-2798-4F2A-8DC9-8E009C9AC104}"/>
          </ac:spMkLst>
        </pc:spChg>
      </pc:sldChg>
      <pc:sldChg chg="del">
        <pc:chgData name="Ed Godfrey" userId="61aa7c48ee0e3db0" providerId="LiveId" clId="{90CDA4E0-FB4C-4ADE-9FB7-C44622E02F75}" dt="2021-10-16T17:42:25.319" v="1062" actId="47"/>
        <pc:sldMkLst>
          <pc:docMk/>
          <pc:sldMk cId="3642281334" sldId="1302"/>
        </pc:sldMkLst>
      </pc:sldChg>
      <pc:sldChg chg="modSp modAnim">
        <pc:chgData name="Ed Godfrey" userId="61aa7c48ee0e3db0" providerId="LiveId" clId="{90CDA4E0-FB4C-4ADE-9FB7-C44622E02F75}" dt="2021-10-16T17:18:37.041" v="273"/>
        <pc:sldMkLst>
          <pc:docMk/>
          <pc:sldMk cId="476493773" sldId="1313"/>
        </pc:sldMkLst>
        <pc:spChg chg="mod">
          <ac:chgData name="Ed Godfrey" userId="61aa7c48ee0e3db0" providerId="LiveId" clId="{90CDA4E0-FB4C-4ADE-9FB7-C44622E02F75}" dt="2021-10-16T17:17:26.673" v="231" actId="313"/>
          <ac:spMkLst>
            <pc:docMk/>
            <pc:sldMk cId="476493773" sldId="1313"/>
            <ac:spMk id="2" creationId="{F08A2007-B9E6-48A8-9E5E-C98EDFD53C8F}"/>
          </ac:spMkLst>
        </pc:spChg>
      </pc:sldChg>
      <pc:sldChg chg="addSp modSp mod modAnim">
        <pc:chgData name="Ed Godfrey" userId="61aa7c48ee0e3db0" providerId="LiveId" clId="{90CDA4E0-FB4C-4ADE-9FB7-C44622E02F75}" dt="2021-10-16T17:28:50.652" v="626"/>
        <pc:sldMkLst>
          <pc:docMk/>
          <pc:sldMk cId="4196325591" sldId="1314"/>
        </pc:sldMkLst>
        <pc:spChg chg="mod">
          <ac:chgData name="Ed Godfrey" userId="61aa7c48ee0e3db0" providerId="LiveId" clId="{90CDA4E0-FB4C-4ADE-9FB7-C44622E02F75}" dt="2021-10-16T17:26:52.718" v="530" actId="20577"/>
          <ac:spMkLst>
            <pc:docMk/>
            <pc:sldMk cId="4196325591" sldId="1314"/>
            <ac:spMk id="2" creationId="{F08A2007-B9E6-48A8-9E5E-C98EDFD53C8F}"/>
          </ac:spMkLst>
        </pc:spChg>
        <pc:spChg chg="add mod">
          <ac:chgData name="Ed Godfrey" userId="61aa7c48ee0e3db0" providerId="LiveId" clId="{90CDA4E0-FB4C-4ADE-9FB7-C44622E02F75}" dt="2021-10-16T17:28:31.663" v="617" actId="20577"/>
          <ac:spMkLst>
            <pc:docMk/>
            <pc:sldMk cId="4196325591" sldId="1314"/>
            <ac:spMk id="4" creationId="{C1261B62-5A7B-4839-A139-76381AE6A12D}"/>
          </ac:spMkLst>
        </pc:spChg>
      </pc:sldChg>
      <pc:sldChg chg="modSp mod">
        <pc:chgData name="Ed Godfrey" userId="61aa7c48ee0e3db0" providerId="LiveId" clId="{90CDA4E0-FB4C-4ADE-9FB7-C44622E02F75}" dt="2021-10-16T17:20:19.916" v="294" actId="20577"/>
        <pc:sldMkLst>
          <pc:docMk/>
          <pc:sldMk cId="1205098032" sldId="1315"/>
        </pc:sldMkLst>
        <pc:spChg chg="mod">
          <ac:chgData name="Ed Godfrey" userId="61aa7c48ee0e3db0" providerId="LiveId" clId="{90CDA4E0-FB4C-4ADE-9FB7-C44622E02F75}" dt="2021-10-16T17:20:12.926" v="275" actId="255"/>
          <ac:spMkLst>
            <pc:docMk/>
            <pc:sldMk cId="1205098032" sldId="1315"/>
            <ac:spMk id="2" creationId="{F08A2007-B9E6-48A8-9E5E-C98EDFD53C8F}"/>
          </ac:spMkLst>
        </pc:spChg>
        <pc:spChg chg="mod">
          <ac:chgData name="Ed Godfrey" userId="61aa7c48ee0e3db0" providerId="LiveId" clId="{90CDA4E0-FB4C-4ADE-9FB7-C44622E02F75}" dt="2021-10-16T17:20:19.916" v="294" actId="20577"/>
          <ac:spMkLst>
            <pc:docMk/>
            <pc:sldMk cId="1205098032" sldId="1315"/>
            <ac:spMk id="3" creationId="{F6C638D0-C884-48CF-BE26-27EEF100FAF2}"/>
          </ac:spMkLst>
        </pc:spChg>
      </pc:sldChg>
      <pc:sldChg chg="addSp modSp mod modAnim">
        <pc:chgData name="Ed Godfrey" userId="61aa7c48ee0e3db0" providerId="LiveId" clId="{90CDA4E0-FB4C-4ADE-9FB7-C44622E02F75}" dt="2021-10-16T17:22:14.902" v="463"/>
        <pc:sldMkLst>
          <pc:docMk/>
          <pc:sldMk cId="1764117491" sldId="1325"/>
        </pc:sldMkLst>
        <pc:spChg chg="mod">
          <ac:chgData name="Ed Godfrey" userId="61aa7c48ee0e3db0" providerId="LiveId" clId="{90CDA4E0-FB4C-4ADE-9FB7-C44622E02F75}" dt="2021-10-16T17:20:34.128" v="296" actId="255"/>
          <ac:spMkLst>
            <pc:docMk/>
            <pc:sldMk cId="1764117491" sldId="1325"/>
            <ac:spMk id="2" creationId="{F08A2007-B9E6-48A8-9E5E-C98EDFD53C8F}"/>
          </ac:spMkLst>
        </pc:spChg>
        <pc:spChg chg="mod">
          <ac:chgData name="Ed Godfrey" userId="61aa7c48ee0e3db0" providerId="LiveId" clId="{90CDA4E0-FB4C-4ADE-9FB7-C44622E02F75}" dt="2021-10-16T17:21:22.948" v="402" actId="20577"/>
          <ac:spMkLst>
            <pc:docMk/>
            <pc:sldMk cId="1764117491" sldId="1325"/>
            <ac:spMk id="3" creationId="{F6C638D0-C884-48CF-BE26-27EEF100FAF2}"/>
          </ac:spMkLst>
        </pc:spChg>
        <pc:spChg chg="add mod">
          <ac:chgData name="Ed Godfrey" userId="61aa7c48ee0e3db0" providerId="LiveId" clId="{90CDA4E0-FB4C-4ADE-9FB7-C44622E02F75}" dt="2021-10-16T17:22:08.244" v="447" actId="20577"/>
          <ac:spMkLst>
            <pc:docMk/>
            <pc:sldMk cId="1764117491" sldId="1325"/>
            <ac:spMk id="4" creationId="{2DE3DBC6-E1A9-491C-B098-15B3EDAE66C7}"/>
          </ac:spMkLst>
        </pc:spChg>
      </pc:sldChg>
      <pc:sldChg chg="del">
        <pc:chgData name="Ed Godfrey" userId="61aa7c48ee0e3db0" providerId="LiveId" clId="{90CDA4E0-FB4C-4ADE-9FB7-C44622E02F75}" dt="2021-10-16T17:30:19.686" v="627" actId="47"/>
        <pc:sldMkLst>
          <pc:docMk/>
          <pc:sldMk cId="1965007873" sldId="1326"/>
        </pc:sldMkLst>
      </pc:sldChg>
      <pc:sldChg chg="modSp mod ord modAnim">
        <pc:chgData name="Ed Godfrey" userId="61aa7c48ee0e3db0" providerId="LiveId" clId="{90CDA4E0-FB4C-4ADE-9FB7-C44622E02F75}" dt="2021-10-16T17:35:01.731" v="799" actId="115"/>
        <pc:sldMkLst>
          <pc:docMk/>
          <pc:sldMk cId="2073551635" sldId="1327"/>
        </pc:sldMkLst>
        <pc:spChg chg="mod">
          <ac:chgData name="Ed Godfrey" userId="61aa7c48ee0e3db0" providerId="LiveId" clId="{90CDA4E0-FB4C-4ADE-9FB7-C44622E02F75}" dt="2021-10-16T17:30:56.323" v="690" actId="404"/>
          <ac:spMkLst>
            <pc:docMk/>
            <pc:sldMk cId="2073551635" sldId="1327"/>
            <ac:spMk id="3" creationId="{F6C638D0-C884-48CF-BE26-27EEF100FAF2}"/>
          </ac:spMkLst>
        </pc:spChg>
        <pc:spChg chg="mod">
          <ac:chgData name="Ed Godfrey" userId="61aa7c48ee0e3db0" providerId="LiveId" clId="{90CDA4E0-FB4C-4ADE-9FB7-C44622E02F75}" dt="2021-10-16T17:35:01.731" v="799" actId="115"/>
          <ac:spMkLst>
            <pc:docMk/>
            <pc:sldMk cId="2073551635" sldId="1327"/>
            <ac:spMk id="4" creationId="{658337A9-750E-4514-8C3D-B25BE776AFCD}"/>
          </ac:spMkLst>
        </pc:spChg>
        <pc:spChg chg="mod">
          <ac:chgData name="Ed Godfrey" userId="61aa7c48ee0e3db0" providerId="LiveId" clId="{90CDA4E0-FB4C-4ADE-9FB7-C44622E02F75}" dt="2021-10-16T17:34:21.869" v="793" actId="20577"/>
          <ac:spMkLst>
            <pc:docMk/>
            <pc:sldMk cId="2073551635" sldId="1327"/>
            <ac:spMk id="8" creationId="{4324C081-9180-4200-A9C1-C69323420A3A}"/>
          </ac:spMkLst>
        </pc:spChg>
      </pc:sldChg>
      <pc:sldChg chg="modSp mod ord">
        <pc:chgData name="Ed Godfrey" userId="61aa7c48ee0e3db0" providerId="LiveId" clId="{90CDA4E0-FB4C-4ADE-9FB7-C44622E02F75}" dt="2021-10-16T17:34:15.757" v="791"/>
        <pc:sldMkLst>
          <pc:docMk/>
          <pc:sldMk cId="666523699" sldId="1328"/>
        </pc:sldMkLst>
        <pc:spChg chg="mod">
          <ac:chgData name="Ed Godfrey" userId="61aa7c48ee0e3db0" providerId="LiveId" clId="{90CDA4E0-FB4C-4ADE-9FB7-C44622E02F75}" dt="2021-10-16T17:33:51.169" v="787" actId="115"/>
          <ac:spMkLst>
            <pc:docMk/>
            <pc:sldMk cId="666523699" sldId="1328"/>
            <ac:spMk id="2" creationId="{F08A2007-B9E6-48A8-9E5E-C98EDFD53C8F}"/>
          </ac:spMkLst>
        </pc:spChg>
        <pc:spChg chg="mod">
          <ac:chgData name="Ed Godfrey" userId="61aa7c48ee0e3db0" providerId="LiveId" clId="{90CDA4E0-FB4C-4ADE-9FB7-C44622E02F75}" dt="2021-10-16T17:33:35.569" v="786" actId="20577"/>
          <ac:spMkLst>
            <pc:docMk/>
            <pc:sldMk cId="666523699" sldId="1328"/>
            <ac:spMk id="3" creationId="{F6C638D0-C884-48CF-BE26-27EEF100FAF2}"/>
          </ac:spMkLst>
        </pc:spChg>
      </pc:sldChg>
      <pc:sldChg chg="del">
        <pc:chgData name="Ed Godfrey" userId="61aa7c48ee0e3db0" providerId="LiveId" clId="{90CDA4E0-FB4C-4ADE-9FB7-C44622E02F75}" dt="2021-10-16T17:42:28.246" v="1063" actId="47"/>
        <pc:sldMkLst>
          <pc:docMk/>
          <pc:sldMk cId="1734326552" sldId="1329"/>
        </pc:sldMkLst>
      </pc:sldChg>
      <pc:sldChg chg="del">
        <pc:chgData name="Ed Godfrey" userId="61aa7c48ee0e3db0" providerId="LiveId" clId="{90CDA4E0-FB4C-4ADE-9FB7-C44622E02F75}" dt="2021-10-16T17:42:28.757" v="1064" actId="47"/>
        <pc:sldMkLst>
          <pc:docMk/>
          <pc:sldMk cId="3552253311" sldId="1330"/>
        </pc:sldMkLst>
      </pc:sldChg>
      <pc:sldChg chg="del">
        <pc:chgData name="Ed Godfrey" userId="61aa7c48ee0e3db0" providerId="LiveId" clId="{90CDA4E0-FB4C-4ADE-9FB7-C44622E02F75}" dt="2021-10-16T17:42:29.076" v="1065" actId="47"/>
        <pc:sldMkLst>
          <pc:docMk/>
          <pc:sldMk cId="2947831886" sldId="1331"/>
        </pc:sldMkLst>
      </pc:sldChg>
      <pc:sldChg chg="del">
        <pc:chgData name="Ed Godfrey" userId="61aa7c48ee0e3db0" providerId="LiveId" clId="{90CDA4E0-FB4C-4ADE-9FB7-C44622E02F75}" dt="2021-10-16T17:42:29.961" v="1066" actId="47"/>
        <pc:sldMkLst>
          <pc:docMk/>
          <pc:sldMk cId="1760441423" sldId="1332"/>
        </pc:sldMkLst>
      </pc:sldChg>
      <pc:sldChg chg="modSp add mod">
        <pc:chgData name="Ed Godfrey" userId="61aa7c48ee0e3db0" providerId="LiveId" clId="{90CDA4E0-FB4C-4ADE-9FB7-C44622E02F75}" dt="2021-10-16T17:23:11.804" v="487" actId="20577"/>
        <pc:sldMkLst>
          <pc:docMk/>
          <pc:sldMk cId="3300282415" sldId="1333"/>
        </pc:sldMkLst>
        <pc:spChg chg="mod">
          <ac:chgData name="Ed Godfrey" userId="61aa7c48ee0e3db0" providerId="LiveId" clId="{90CDA4E0-FB4C-4ADE-9FB7-C44622E02F75}" dt="2021-10-16T17:23:05.122" v="469" actId="6549"/>
          <ac:spMkLst>
            <pc:docMk/>
            <pc:sldMk cId="3300282415" sldId="1333"/>
            <ac:spMk id="2" creationId="{F08A2007-B9E6-48A8-9E5E-C98EDFD53C8F}"/>
          </ac:spMkLst>
        </pc:spChg>
        <pc:spChg chg="mod">
          <ac:chgData name="Ed Godfrey" userId="61aa7c48ee0e3db0" providerId="LiveId" clId="{90CDA4E0-FB4C-4ADE-9FB7-C44622E02F75}" dt="2021-10-16T17:23:11.804" v="487" actId="20577"/>
          <ac:spMkLst>
            <pc:docMk/>
            <pc:sldMk cId="3300282415" sldId="1333"/>
            <ac:spMk id="3" creationId="{F6C638D0-C884-48CF-BE26-27EEF100FAF2}"/>
          </ac:spMkLst>
        </pc:spChg>
      </pc:sldChg>
      <pc:sldChg chg="modSp add mod">
        <pc:chgData name="Ed Godfrey" userId="61aa7c48ee0e3db0" providerId="LiveId" clId="{90CDA4E0-FB4C-4ADE-9FB7-C44622E02F75}" dt="2021-10-16T17:24:03.585" v="501" actId="20577"/>
        <pc:sldMkLst>
          <pc:docMk/>
          <pc:sldMk cId="699463363" sldId="1334"/>
        </pc:sldMkLst>
        <pc:spChg chg="mod">
          <ac:chgData name="Ed Godfrey" userId="61aa7c48ee0e3db0" providerId="LiveId" clId="{90CDA4E0-FB4C-4ADE-9FB7-C44622E02F75}" dt="2021-10-16T17:23:57.083" v="491" actId="255"/>
          <ac:spMkLst>
            <pc:docMk/>
            <pc:sldMk cId="699463363" sldId="1334"/>
            <ac:spMk id="2" creationId="{F08A2007-B9E6-48A8-9E5E-C98EDFD53C8F}"/>
          </ac:spMkLst>
        </pc:spChg>
        <pc:spChg chg="mod">
          <ac:chgData name="Ed Godfrey" userId="61aa7c48ee0e3db0" providerId="LiveId" clId="{90CDA4E0-FB4C-4ADE-9FB7-C44622E02F75}" dt="2021-10-16T17:24:03.585" v="501" actId="20577"/>
          <ac:spMkLst>
            <pc:docMk/>
            <pc:sldMk cId="699463363" sldId="1334"/>
            <ac:spMk id="3" creationId="{F6C638D0-C884-48CF-BE26-27EEF100FAF2}"/>
          </ac:spMkLst>
        </pc:spChg>
      </pc:sldChg>
      <pc:sldChg chg="modSp add mod">
        <pc:chgData name="Ed Godfrey" userId="61aa7c48ee0e3db0" providerId="LiveId" clId="{90CDA4E0-FB4C-4ADE-9FB7-C44622E02F75}" dt="2021-10-16T17:24:53.603" v="521" actId="20577"/>
        <pc:sldMkLst>
          <pc:docMk/>
          <pc:sldMk cId="836251392" sldId="1335"/>
        </pc:sldMkLst>
        <pc:spChg chg="mod">
          <ac:chgData name="Ed Godfrey" userId="61aa7c48ee0e3db0" providerId="LiveId" clId="{90CDA4E0-FB4C-4ADE-9FB7-C44622E02F75}" dt="2021-10-16T17:24:49.137" v="514" actId="113"/>
          <ac:spMkLst>
            <pc:docMk/>
            <pc:sldMk cId="836251392" sldId="1335"/>
            <ac:spMk id="2" creationId="{F08A2007-B9E6-48A8-9E5E-C98EDFD53C8F}"/>
          </ac:spMkLst>
        </pc:spChg>
        <pc:spChg chg="mod">
          <ac:chgData name="Ed Godfrey" userId="61aa7c48ee0e3db0" providerId="LiveId" clId="{90CDA4E0-FB4C-4ADE-9FB7-C44622E02F75}" dt="2021-10-16T17:24:53.603" v="521" actId="20577"/>
          <ac:spMkLst>
            <pc:docMk/>
            <pc:sldMk cId="836251392" sldId="1335"/>
            <ac:spMk id="3" creationId="{F6C638D0-C884-48CF-BE26-27EEF100FAF2}"/>
          </ac:spMkLst>
        </pc:spChg>
      </pc:sldChg>
      <pc:sldChg chg="modSp add modAnim">
        <pc:chgData name="Ed Godfrey" userId="61aa7c48ee0e3db0" providerId="LiveId" clId="{90CDA4E0-FB4C-4ADE-9FB7-C44622E02F75}" dt="2021-10-16T17:36:57.272" v="877" actId="20577"/>
        <pc:sldMkLst>
          <pc:docMk/>
          <pc:sldMk cId="2240191402" sldId="1336"/>
        </pc:sldMkLst>
        <pc:spChg chg="mod">
          <ac:chgData name="Ed Godfrey" userId="61aa7c48ee0e3db0" providerId="LiveId" clId="{90CDA4E0-FB4C-4ADE-9FB7-C44622E02F75}" dt="2021-10-16T17:36:57.272" v="877" actId="20577"/>
          <ac:spMkLst>
            <pc:docMk/>
            <pc:sldMk cId="2240191402" sldId="1336"/>
            <ac:spMk id="8" creationId="{4324C081-9180-4200-A9C1-C69323420A3A}"/>
          </ac:spMkLst>
        </pc:spChg>
      </pc:sldChg>
      <pc:sldChg chg="modSp add mod">
        <pc:chgData name="Ed Godfrey" userId="61aa7c48ee0e3db0" providerId="LiveId" clId="{90CDA4E0-FB4C-4ADE-9FB7-C44622E02F75}" dt="2021-10-16T17:38:13.218" v="897" actId="113"/>
        <pc:sldMkLst>
          <pc:docMk/>
          <pc:sldMk cId="2801811250" sldId="1337"/>
        </pc:sldMkLst>
        <pc:spChg chg="mod">
          <ac:chgData name="Ed Godfrey" userId="61aa7c48ee0e3db0" providerId="LiveId" clId="{90CDA4E0-FB4C-4ADE-9FB7-C44622E02F75}" dt="2021-10-16T17:38:13.218" v="897" actId="113"/>
          <ac:spMkLst>
            <pc:docMk/>
            <pc:sldMk cId="2801811250" sldId="1337"/>
            <ac:spMk id="2" creationId="{F08A2007-B9E6-48A8-9E5E-C98EDFD53C8F}"/>
          </ac:spMkLst>
        </pc:spChg>
        <pc:spChg chg="mod">
          <ac:chgData name="Ed Godfrey" userId="61aa7c48ee0e3db0" providerId="LiveId" clId="{90CDA4E0-FB4C-4ADE-9FB7-C44622E02F75}" dt="2021-10-16T17:37:49.961" v="896" actId="20577"/>
          <ac:spMkLst>
            <pc:docMk/>
            <pc:sldMk cId="2801811250" sldId="1337"/>
            <ac:spMk id="3" creationId="{F6C638D0-C884-48CF-BE26-27EEF100FAF2}"/>
          </ac:spMkLst>
        </pc:spChg>
      </pc:sldChg>
      <pc:sldChg chg="modSp add modAnim">
        <pc:chgData name="Ed Godfrey" userId="61aa7c48ee0e3db0" providerId="LiveId" clId="{90CDA4E0-FB4C-4ADE-9FB7-C44622E02F75}" dt="2021-10-16T17:39:21.293" v="960"/>
        <pc:sldMkLst>
          <pc:docMk/>
          <pc:sldMk cId="2152785567" sldId="1338"/>
        </pc:sldMkLst>
        <pc:spChg chg="mod">
          <ac:chgData name="Ed Godfrey" userId="61aa7c48ee0e3db0" providerId="LiveId" clId="{90CDA4E0-FB4C-4ADE-9FB7-C44622E02F75}" dt="2021-10-16T17:39:04.803" v="958" actId="20577"/>
          <ac:spMkLst>
            <pc:docMk/>
            <pc:sldMk cId="2152785567" sldId="1338"/>
            <ac:spMk id="8" creationId="{4324C081-9180-4200-A9C1-C69323420A3A}"/>
          </ac:spMkLst>
        </pc:spChg>
      </pc:sldChg>
      <pc:sldChg chg="modSp add mod">
        <pc:chgData name="Ed Godfrey" userId="61aa7c48ee0e3db0" providerId="LiveId" clId="{90CDA4E0-FB4C-4ADE-9FB7-C44622E02F75}" dt="2021-10-16T17:40:27.071" v="976" actId="20577"/>
        <pc:sldMkLst>
          <pc:docMk/>
          <pc:sldMk cId="2659595315" sldId="1339"/>
        </pc:sldMkLst>
        <pc:spChg chg="mod">
          <ac:chgData name="Ed Godfrey" userId="61aa7c48ee0e3db0" providerId="LiveId" clId="{90CDA4E0-FB4C-4ADE-9FB7-C44622E02F75}" dt="2021-10-16T17:40:21.033" v="963" actId="255"/>
          <ac:spMkLst>
            <pc:docMk/>
            <pc:sldMk cId="2659595315" sldId="1339"/>
            <ac:spMk id="2" creationId="{F08A2007-B9E6-48A8-9E5E-C98EDFD53C8F}"/>
          </ac:spMkLst>
        </pc:spChg>
        <pc:spChg chg="mod">
          <ac:chgData name="Ed Godfrey" userId="61aa7c48ee0e3db0" providerId="LiveId" clId="{90CDA4E0-FB4C-4ADE-9FB7-C44622E02F75}" dt="2021-10-16T17:40:27.071" v="976" actId="20577"/>
          <ac:spMkLst>
            <pc:docMk/>
            <pc:sldMk cId="2659595315" sldId="1339"/>
            <ac:spMk id="3" creationId="{F6C638D0-C884-48CF-BE26-27EEF100FAF2}"/>
          </ac:spMkLst>
        </pc:spChg>
      </pc:sldChg>
      <pc:sldChg chg="modSp add modAnim">
        <pc:chgData name="Ed Godfrey" userId="61aa7c48ee0e3db0" providerId="LiveId" clId="{90CDA4E0-FB4C-4ADE-9FB7-C44622E02F75}" dt="2021-10-16T17:41:07.243" v="1056"/>
        <pc:sldMkLst>
          <pc:docMk/>
          <pc:sldMk cId="639216122" sldId="1340"/>
        </pc:sldMkLst>
        <pc:spChg chg="mod">
          <ac:chgData name="Ed Godfrey" userId="61aa7c48ee0e3db0" providerId="LiveId" clId="{90CDA4E0-FB4C-4ADE-9FB7-C44622E02F75}" dt="2021-10-16T17:41:01.038" v="1055" actId="20577"/>
          <ac:spMkLst>
            <pc:docMk/>
            <pc:sldMk cId="639216122" sldId="1340"/>
            <ac:spMk id="8" creationId="{4324C081-9180-4200-A9C1-C69323420A3A}"/>
          </ac:spMkLst>
        </pc:spChg>
      </pc:sldChg>
      <pc:sldChg chg="add del modAnim">
        <pc:chgData name="Ed Godfrey" userId="61aa7c48ee0e3db0" providerId="LiveId" clId="{90CDA4E0-FB4C-4ADE-9FB7-C44622E02F75}" dt="2021-10-16T17:42:25.278" v="1061" actId="47"/>
        <pc:sldMkLst>
          <pc:docMk/>
          <pc:sldMk cId="312268505" sldId="1341"/>
        </pc:sldMkLst>
      </pc:sldChg>
      <pc:sldChg chg="add">
        <pc:chgData name="Ed Godfrey" userId="61aa7c48ee0e3db0" providerId="LiveId" clId="{90CDA4E0-FB4C-4ADE-9FB7-C44622E02F75}" dt="2021-10-16T17:43:12.795" v="1067"/>
        <pc:sldMkLst>
          <pc:docMk/>
          <pc:sldMk cId="3669666019" sldId="134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10/16/2021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10/16/2021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10/16/2021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10/16/2021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015663"/>
          </a:xfrm>
          <a:prstGeom prst="rect">
            <a:avLst/>
          </a:prstGeom>
          <a:noFill/>
        </p:spPr>
        <p:txBody>
          <a:bodyPr wrap="square" rtlCol="0">
            <a:spAutoFit/>
          </a:bodyPr>
          <a:lstStyle/>
          <a:p>
            <a:pPr algn="ctr"/>
            <a:r>
              <a:rPr lang="en-US" sz="3200" dirty="0"/>
              <a:t>Be The Church (Part 2)</a:t>
            </a:r>
          </a:p>
          <a:p>
            <a:pPr algn="ctr"/>
            <a:r>
              <a:rPr lang="en-US" sz="2800" i="1" dirty="0"/>
              <a:t>1 Thessalonians 5:12-15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2"/>
            </a:pPr>
            <a:r>
              <a:rPr lang="en-US" sz="3200" b="1" cap="none" dirty="0">
                <a:solidFill>
                  <a:srgbClr val="92D050"/>
                </a:solidFill>
              </a:rPr>
              <a:t>The Church’s Relationship with One Another </a:t>
            </a:r>
            <a:r>
              <a:rPr lang="en-US" sz="3200" b="1" cap="none" baseline="30000" dirty="0">
                <a:solidFill>
                  <a:srgbClr val="92D050"/>
                </a:solidFill>
              </a:rPr>
              <a:t>(5:14-15)</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837529"/>
            <a:ext cx="11590636" cy="987963"/>
          </a:xfrm>
          <a:prstGeom prst="rect">
            <a:avLst/>
          </a:prstGeom>
          <a:noFill/>
        </p:spPr>
        <p:txBody>
          <a:bodyPr wrap="square" rtlCol="0">
            <a:spAutoFit/>
          </a:bodyPr>
          <a:lstStyle/>
          <a:p>
            <a:pPr marL="0" marR="0" algn="just">
              <a:lnSpc>
                <a:spcPct val="9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14 We urge you, brethren, admonish the unruly, encourage the fainthearted, help the weak, be patient with everyone. 15 See that no one repays another with evil for evil, but always seek after that which is good for one another and for all people.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1856705"/>
            <a:ext cx="11590636" cy="58477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Admonish the unruly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 15:14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And concerning you, my brethren, I myself also am convinced that you yourselves are full of goodness, filled with all knowledge and able also to </a:t>
            </a:r>
            <a:r>
              <a:rPr lang="en-US" sz="3600" i="1" u="sng" dirty="0">
                <a:effectLst/>
                <a:latin typeface="Calibri" panose="020F0502020204030204" pitchFamily="34" charset="0"/>
                <a:ea typeface="Calibri" panose="020F0502020204030204" pitchFamily="34" charset="0"/>
                <a:cs typeface="Calibri" panose="020F0502020204030204" pitchFamily="34" charset="0"/>
              </a:rPr>
              <a:t>admonish</a:t>
            </a:r>
            <a:r>
              <a:rPr lang="en-US" sz="3600" i="1" dirty="0">
                <a:effectLst/>
                <a:latin typeface="Calibri" panose="020F0502020204030204" pitchFamily="34" charset="0"/>
                <a:ea typeface="Calibri" panose="020F0502020204030204" pitchFamily="34" charset="0"/>
                <a:cs typeface="Calibri" panose="020F0502020204030204" pitchFamily="34" charset="0"/>
              </a:rPr>
              <a:t> one another.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5236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2"/>
            </a:pPr>
            <a:r>
              <a:rPr lang="en-US" sz="3200" b="1" cap="none" dirty="0">
                <a:solidFill>
                  <a:srgbClr val="92D050"/>
                </a:solidFill>
              </a:rPr>
              <a:t>The Church’s Relationship with One Another </a:t>
            </a:r>
            <a:r>
              <a:rPr lang="en-US" sz="3200" b="1" cap="none" baseline="30000" dirty="0">
                <a:solidFill>
                  <a:srgbClr val="92D050"/>
                </a:solidFill>
              </a:rPr>
              <a:t>(5:14-15)</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837529"/>
            <a:ext cx="11590636" cy="987963"/>
          </a:xfrm>
          <a:prstGeom prst="rect">
            <a:avLst/>
          </a:prstGeom>
          <a:noFill/>
        </p:spPr>
        <p:txBody>
          <a:bodyPr wrap="square" rtlCol="0">
            <a:spAutoFit/>
          </a:bodyPr>
          <a:lstStyle/>
          <a:p>
            <a:pPr marL="0" marR="0" algn="just">
              <a:lnSpc>
                <a:spcPct val="9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14 We urge you, brethren, admonish the unruly, encourage the fainthearted, help the weak, be patient with everyone. 15 See that no one repays another with evil for evil, but always seek after that which is good for one another and for all people.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1856705"/>
            <a:ext cx="11590636" cy="2062103"/>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Admonish the unruly</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Encourage the fainthearted</a:t>
            </a:r>
          </a:p>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Help the weak</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Be patient with everyone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1914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7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93866"/>
          </a:xfrm>
          <a:prstGeom prst="rect">
            <a:avLst/>
          </a:prstGeom>
          <a:noFill/>
        </p:spPr>
        <p:txBody>
          <a:bodyPr wrap="square" rtlCol="0">
            <a:spAutoFit/>
          </a:bodyPr>
          <a:lstStyle/>
          <a:p>
            <a:pPr marL="0" marR="0" algn="just">
              <a:spcBef>
                <a:spcPts val="0"/>
              </a:spcBef>
              <a:spcAft>
                <a:spcPts val="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Patience is better than wisdom: </a:t>
            </a:r>
            <a:r>
              <a:rPr lang="en-US" sz="2800" b="1" i="1" dirty="0">
                <a:effectLst/>
                <a:latin typeface="Arial" panose="020B0604020202020204" pitchFamily="34" charset="0"/>
                <a:ea typeface="Calibri" panose="020F0502020204030204" pitchFamily="34" charset="0"/>
                <a:cs typeface="Times New Roman" panose="02020603050405020304" pitchFamily="18" charset="0"/>
              </a:rPr>
              <a:t>an ounce of patience is worth a pound of brains</a:t>
            </a:r>
            <a:r>
              <a:rPr lang="en-US" sz="2800" i="1" dirty="0">
                <a:effectLst/>
                <a:latin typeface="Arial" panose="020B0604020202020204" pitchFamily="34" charset="0"/>
                <a:ea typeface="Calibri" panose="020F0502020204030204" pitchFamily="34" charset="0"/>
                <a:cs typeface="Times New Roman" panose="02020603050405020304" pitchFamily="18" charset="0"/>
              </a:rPr>
              <a:t>. All men praise patience, but few enough can practice it. It is a medicine which is good for all diseases: therefore, every old woman recommends it, but it is not every garden that grows the herbs to make it with. When one’s flesh and bones are full of aches and pains, it is as natural for us to murmur as for a horse to shake his head when the flies tease him, or a wheel to rattle when a spoke is loose. But </a:t>
            </a:r>
            <a:r>
              <a:rPr lang="en-US" sz="2800" b="1" i="1" dirty="0">
                <a:effectLst/>
                <a:latin typeface="Arial" panose="020B0604020202020204" pitchFamily="34" charset="0"/>
                <a:ea typeface="Calibri" panose="020F0502020204030204" pitchFamily="34" charset="0"/>
                <a:cs typeface="Times New Roman" panose="02020603050405020304" pitchFamily="18" charset="0"/>
              </a:rPr>
              <a:t>nature should not be the rule with Christians</a:t>
            </a:r>
            <a:r>
              <a:rPr lang="en-US" sz="2800" i="1" dirty="0">
                <a:effectLst/>
                <a:latin typeface="Arial" panose="020B0604020202020204" pitchFamily="34" charset="0"/>
                <a:ea typeface="Calibri" panose="020F0502020204030204" pitchFamily="34" charset="0"/>
                <a:cs typeface="Times New Roman" panose="02020603050405020304" pitchFamily="18" charset="0"/>
              </a:rPr>
              <a:t>, or what is their religion worth? If a soldier fights no better than a plowboy, off with his red coat. We expect more fruit from an apple tree than from a thorn, and we have a right to do so. The disciples of a patient Savior should be patient themselves. </a:t>
            </a:r>
            <a:r>
              <a:rPr lang="en-US" sz="2800" b="1" i="1" dirty="0">
                <a:effectLst/>
                <a:latin typeface="Arial" panose="020B0604020202020204" pitchFamily="34" charset="0"/>
                <a:ea typeface="Calibri" panose="020F0502020204030204" pitchFamily="34" charset="0"/>
                <a:cs typeface="Times New Roman" panose="02020603050405020304" pitchFamily="18" charset="0"/>
              </a:rPr>
              <a:t>Grin and bear it is the old-fashioned advice, but sing and bear it is a great deal better</a:t>
            </a:r>
            <a:r>
              <a:rPr lang="en-US" sz="2800" i="1"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8112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2"/>
            </a:pPr>
            <a:r>
              <a:rPr lang="en-US" sz="3200" b="1" cap="none" dirty="0">
                <a:solidFill>
                  <a:srgbClr val="92D050"/>
                </a:solidFill>
              </a:rPr>
              <a:t>The Church’s Relationship with One Another </a:t>
            </a:r>
            <a:r>
              <a:rPr lang="en-US" sz="3200" b="1" cap="none" baseline="30000" dirty="0">
                <a:solidFill>
                  <a:srgbClr val="92D050"/>
                </a:solidFill>
              </a:rPr>
              <a:t>(5:14-15)</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837529"/>
            <a:ext cx="11590636" cy="987963"/>
          </a:xfrm>
          <a:prstGeom prst="rect">
            <a:avLst/>
          </a:prstGeom>
          <a:noFill/>
        </p:spPr>
        <p:txBody>
          <a:bodyPr wrap="square" rtlCol="0">
            <a:spAutoFit/>
          </a:bodyPr>
          <a:lstStyle/>
          <a:p>
            <a:pPr marL="0" marR="0" algn="just">
              <a:lnSpc>
                <a:spcPct val="9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14 We urge you, brethren, admonish the unruly, encourage the fainthearted, help the weak, be patient with everyone. 15 See that no one repays another with evil for evil, but always seek after that which is good for one another and for all people.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1856705"/>
            <a:ext cx="11590636" cy="255454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Admonish the unruly</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Encourage the fainthearted</a:t>
            </a:r>
          </a:p>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Help the weak</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Be patient with everyone</a:t>
            </a:r>
          </a:p>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See that no one repays another with evil for evil</a:t>
            </a:r>
          </a:p>
        </p:txBody>
      </p:sp>
    </p:spTree>
    <p:extLst>
      <p:ext uri="{BB962C8B-B14F-4D97-AF65-F5344CB8AC3E}">
        <p14:creationId xmlns:p14="http://schemas.microsoft.com/office/powerpoint/2010/main" val="21527855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7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3:8-9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8 To sum up, all of you be harmonious, sympathetic, brotherly, kindhearted, and humble in spirit; 9 not returning evil for evil or insult for insult, but giving a blessing instead; for you were called for the very purpose that you might inherit a blessing.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95953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2"/>
            </a:pPr>
            <a:r>
              <a:rPr lang="en-US" sz="3200" b="1" cap="none" dirty="0">
                <a:solidFill>
                  <a:srgbClr val="92D050"/>
                </a:solidFill>
              </a:rPr>
              <a:t>The Church’s Relationship with One Another </a:t>
            </a:r>
            <a:r>
              <a:rPr lang="en-US" sz="3200" b="1" cap="none" baseline="30000" dirty="0">
                <a:solidFill>
                  <a:srgbClr val="92D050"/>
                </a:solidFill>
              </a:rPr>
              <a:t>(5:14-15)</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837529"/>
            <a:ext cx="11590636" cy="987963"/>
          </a:xfrm>
          <a:prstGeom prst="rect">
            <a:avLst/>
          </a:prstGeom>
          <a:noFill/>
        </p:spPr>
        <p:txBody>
          <a:bodyPr wrap="square" rtlCol="0">
            <a:spAutoFit/>
          </a:bodyPr>
          <a:lstStyle/>
          <a:p>
            <a:pPr marL="0" marR="0" algn="just">
              <a:lnSpc>
                <a:spcPct val="9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14 We urge you, brethren, admonish the unruly, encourage the fainthearted, help the weak, be patient with everyone. 15 See that no one repays another with evil for evil, but always seek after that which is good for one another and for all people.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1856705"/>
            <a:ext cx="11590636" cy="3539430"/>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Admonish the unruly</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Encourage the fainthearted</a:t>
            </a:r>
          </a:p>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Help the weak</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Be patient with everyone</a:t>
            </a:r>
          </a:p>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See that no one repays another with evil for evil</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But always seek after that which is good for one another and for all people.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92161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17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015663"/>
          </a:xfrm>
          <a:prstGeom prst="rect">
            <a:avLst/>
          </a:prstGeom>
          <a:noFill/>
        </p:spPr>
        <p:txBody>
          <a:bodyPr wrap="square" rtlCol="0">
            <a:spAutoFit/>
          </a:bodyPr>
          <a:lstStyle/>
          <a:p>
            <a:pPr algn="ctr"/>
            <a:r>
              <a:rPr lang="en-US" sz="3200" dirty="0"/>
              <a:t>Be The Church (Part 2)</a:t>
            </a:r>
          </a:p>
          <a:p>
            <a:pPr algn="ctr"/>
            <a:r>
              <a:rPr lang="en-US" sz="2800" i="1" dirty="0"/>
              <a:t>1 Thessalonians 5:12-15</a:t>
            </a:r>
          </a:p>
        </p:txBody>
      </p:sp>
    </p:spTree>
    <p:extLst>
      <p:ext uri="{BB962C8B-B14F-4D97-AF65-F5344CB8AC3E}">
        <p14:creationId xmlns:p14="http://schemas.microsoft.com/office/powerpoint/2010/main" val="366966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928850"/>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12 But we request of you, brethren, that you appreciate those who diligently labor among you, and have charge over you in the Lord and give you instruction, 13 and that you esteem them very highly in love because of their work. Live in peace with one another. 14 We urge you, brethren, admonish the unruly, encourage the fainthearted, help the weak, be patient with everyone. 15 See that no one repays another with evil for evil, but always seek after that which is good for one another and for all people.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Church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algn="ctr"/>
            <a:r>
              <a:rPr lang="en-US" sz="3200" i="1" dirty="0">
                <a:effectLst/>
                <a:latin typeface="Calibri" panose="020F0502020204030204" pitchFamily="34" charset="0"/>
                <a:ea typeface="Times New Roman" panose="02020603050405020304" pitchFamily="18" charset="0"/>
                <a:cs typeface="Calibri" panose="020F0502020204030204" pitchFamily="34" charset="0"/>
              </a:rPr>
              <a:t>The Church of Jesus Christ is a “sacred” institution</a:t>
            </a:r>
          </a:p>
          <a:p>
            <a:pPr algn="ctr"/>
            <a:endParaRPr lang="en-US" sz="3200" i="1"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3200" i="1" dirty="0">
                <a:effectLst/>
                <a:latin typeface="Calibri" panose="020F0502020204030204" pitchFamily="34" charset="0"/>
                <a:ea typeface="Times New Roman" panose="02020603050405020304" pitchFamily="18" charset="0"/>
                <a:cs typeface="Calibri" panose="020F0502020204030204" pitchFamily="34" charset="0"/>
              </a:rPr>
              <a:t>“sacred” – holy, set apart, not common, devoted for divine use.</a:t>
            </a:r>
          </a:p>
          <a:p>
            <a:pPr algn="just"/>
            <a:r>
              <a:rPr lang="en-US" sz="3200" i="1" dirty="0">
                <a:latin typeface="Calibri" panose="020F0502020204030204" pitchFamily="34" charset="0"/>
                <a:ea typeface="Times New Roman" panose="02020603050405020304" pitchFamily="18" charset="0"/>
                <a:cs typeface="Calibri" panose="020F0502020204030204" pitchFamily="34" charset="0"/>
              </a:rPr>
              <a:t>“secular” – not holy, common, ordinary, related to worldly things</a:t>
            </a:r>
            <a:endParaRPr lang="en-US" sz="32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764937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37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Philippians 2:9-11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9 For this reason also, God highly exalted Him, and bestowed on Him the name which is above every name, 10 so that at the name of Jesus EVERY KNEE WILL BOW, of those who are in heaven and on earth and under the earth, 11 and that every tongue will confess that Jesus Christ is Lord, to the glory of God the Father.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0980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Colossians 3:23-24; 1 Corinthians 10:31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23 Whatever you do, do your work heartily, as for the Lord rather than for men, 24 knowing that from the Lord you will receive the reward of the inheritance. It is the Lord Christ whom you serve.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DE3DBC6-E1A9-491C-B098-15B3EDAE66C7}"/>
              </a:ext>
            </a:extLst>
          </p:cNvPr>
          <p:cNvSpPr txBox="1"/>
          <p:nvPr/>
        </p:nvSpPr>
        <p:spPr>
          <a:xfrm>
            <a:off x="281632" y="3643209"/>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31 Whether, then, you eat or drink or whatever you do, do all to the glory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1174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Corinthians 10:5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We are destroying speculations and every lofty thing raised up against the knowledge of God, and we are taking every thought captive to the obedience of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2824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Mark 12:30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LOVE THE LORD YOUR GOD WITH ALL YOUR HEART, AND WITH ALL YOUR SOUL, AND WITH ALL YOUR MIND, AND WITH ALL YOUR STRENGTH</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94633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algn="just"/>
            <a:r>
              <a:rPr lang="en-US" sz="3600" dirty="0">
                <a:effectLst/>
                <a:latin typeface="Arial" panose="020B0604020202020204" pitchFamily="34" charset="0"/>
                <a:ea typeface="Times New Roman" panose="02020603050405020304" pitchFamily="18" charset="0"/>
              </a:rPr>
              <a:t>Believers are to infuse the secular world with our Christ-given sacredness.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2513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1 Thessalonians 5:12-24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Her Spiritual Leaders (5:12-13)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One Another (5:14-15)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1261B62-5A7B-4839-A139-76381AE6A12D}"/>
              </a:ext>
            </a:extLst>
          </p:cNvPr>
          <p:cNvSpPr txBox="1"/>
          <p:nvPr/>
        </p:nvSpPr>
        <p:spPr>
          <a:xfrm>
            <a:off x="300682" y="2300184"/>
            <a:ext cx="11590636" cy="3108543"/>
          </a:xfrm>
          <a:prstGeom prst="rect">
            <a:avLst/>
          </a:prstGeom>
          <a:noFill/>
        </p:spPr>
        <p:txBody>
          <a:bodyPr wrap="square" rtlCol="0">
            <a:spAutoFit/>
          </a:bodyPr>
          <a:lstStyle/>
          <a:p>
            <a:pPr marL="514350" indent="-514350">
              <a:buAutoNum type="arabicPeriod"/>
            </a:pPr>
            <a:r>
              <a:rPr lang="en-US" sz="2800" dirty="0"/>
              <a:t>“</a:t>
            </a:r>
            <a:r>
              <a:rPr lang="en-US" sz="2800" i="1" dirty="0"/>
              <a:t>Admonish the unruly…” (14a)</a:t>
            </a:r>
          </a:p>
          <a:p>
            <a:pPr marL="514350" indent="-514350">
              <a:buAutoNum type="arabicPeriod"/>
            </a:pPr>
            <a:r>
              <a:rPr lang="en-US" sz="2800" i="1" dirty="0"/>
              <a:t>“Encourage the fainthearted…” (14b)</a:t>
            </a:r>
          </a:p>
          <a:p>
            <a:pPr marL="514350" indent="-514350">
              <a:buAutoNum type="arabicPeriod"/>
            </a:pPr>
            <a:r>
              <a:rPr lang="en-US" sz="2800" i="1" dirty="0"/>
              <a:t>“Help the weak…” (14c)</a:t>
            </a:r>
          </a:p>
          <a:p>
            <a:pPr marL="514350" indent="-514350">
              <a:buAutoNum type="arabicPeriod"/>
            </a:pPr>
            <a:r>
              <a:rPr lang="en-US" sz="2800" i="1" dirty="0"/>
              <a:t>“Be patient with all men…” (14d)</a:t>
            </a:r>
          </a:p>
          <a:p>
            <a:pPr marL="514350" indent="-514350">
              <a:buAutoNum type="arabicPeriod"/>
            </a:pPr>
            <a:r>
              <a:rPr lang="en-US" sz="2800" i="1" dirty="0"/>
              <a:t>“See that no one repays another with evil for evil…” (15a)</a:t>
            </a:r>
          </a:p>
          <a:p>
            <a:pPr marL="514350" indent="-514350">
              <a:buAutoNum type="arabicPeriod"/>
            </a:pPr>
            <a:r>
              <a:rPr lang="en-US" sz="2800" i="1" dirty="0"/>
              <a:t>“Always seek after that which is good for one another and for all men.” (15b).</a:t>
            </a:r>
            <a:endParaRPr lang="en-US" sz="2800" dirty="0"/>
          </a:p>
        </p:txBody>
      </p:sp>
    </p:spTree>
    <p:extLst>
      <p:ext uri="{BB962C8B-B14F-4D97-AF65-F5344CB8AC3E}">
        <p14:creationId xmlns:p14="http://schemas.microsoft.com/office/powerpoint/2010/main" val="41963255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750"/>
                                        <p:tgtEl>
                                          <p:spTgt spid="4">
                                            <p:txEl>
                                              <p:pRg st="0" end="0"/>
                                            </p:txEl>
                                          </p:spTgt>
                                        </p:tgtEl>
                                      </p:cBhvr>
                                    </p:animEffect>
                                  </p:childTnLst>
                                </p:cTn>
                              </p:par>
                            </p:childTnLst>
                          </p:cTn>
                        </p:par>
                        <p:par>
                          <p:cTn id="18" fill="hold">
                            <p:stCondLst>
                              <p:cond delay="1750"/>
                            </p:stCondLst>
                            <p:childTnLst>
                              <p:par>
                                <p:cTn id="19" presetID="10" presetClass="entr" presetSubtype="0" fill="hold" grpId="0" nodeType="afterEffect">
                                  <p:stCondLst>
                                    <p:cond delay="175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750"/>
                                        <p:tgtEl>
                                          <p:spTgt spid="4">
                                            <p:txEl>
                                              <p:pRg st="1" end="1"/>
                                            </p:txEl>
                                          </p:spTgt>
                                        </p:tgtEl>
                                      </p:cBhvr>
                                    </p:animEffect>
                                  </p:childTnLst>
                                </p:cTn>
                              </p:par>
                            </p:childTnLst>
                          </p:cTn>
                        </p:par>
                        <p:par>
                          <p:cTn id="22" fill="hold">
                            <p:stCondLst>
                              <p:cond delay="5250"/>
                            </p:stCondLst>
                            <p:childTnLst>
                              <p:par>
                                <p:cTn id="23" presetID="10" presetClass="entr" presetSubtype="0" fill="hold" grpId="0" nodeType="afterEffect">
                                  <p:stCondLst>
                                    <p:cond delay="175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750"/>
                                        <p:tgtEl>
                                          <p:spTgt spid="4">
                                            <p:txEl>
                                              <p:pRg st="2" end="2"/>
                                            </p:txEl>
                                          </p:spTgt>
                                        </p:tgtEl>
                                      </p:cBhvr>
                                    </p:animEffect>
                                  </p:childTnLst>
                                </p:cTn>
                              </p:par>
                            </p:childTnLst>
                          </p:cTn>
                        </p:par>
                        <p:par>
                          <p:cTn id="26" fill="hold">
                            <p:stCondLst>
                              <p:cond delay="8750"/>
                            </p:stCondLst>
                            <p:childTnLst>
                              <p:par>
                                <p:cTn id="27" presetID="10" presetClass="entr" presetSubtype="0" fill="hold" grpId="0" nodeType="afterEffect">
                                  <p:stCondLst>
                                    <p:cond delay="175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750"/>
                                        <p:tgtEl>
                                          <p:spTgt spid="4">
                                            <p:txEl>
                                              <p:pRg st="3" end="3"/>
                                            </p:txEl>
                                          </p:spTgt>
                                        </p:tgtEl>
                                      </p:cBhvr>
                                    </p:animEffect>
                                  </p:childTnLst>
                                </p:cTn>
                              </p:par>
                            </p:childTnLst>
                          </p:cTn>
                        </p:par>
                        <p:par>
                          <p:cTn id="30" fill="hold">
                            <p:stCondLst>
                              <p:cond delay="12250"/>
                            </p:stCondLst>
                            <p:childTnLst>
                              <p:par>
                                <p:cTn id="31" presetID="10" presetClass="entr" presetSubtype="0" fill="hold" grpId="0" nodeType="afterEffect">
                                  <p:stCondLst>
                                    <p:cond delay="175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750"/>
                                        <p:tgtEl>
                                          <p:spTgt spid="4">
                                            <p:txEl>
                                              <p:pRg st="4" end="4"/>
                                            </p:txEl>
                                          </p:spTgt>
                                        </p:tgtEl>
                                      </p:cBhvr>
                                    </p:animEffect>
                                  </p:childTnLst>
                                </p:cTn>
                              </p:par>
                            </p:childTnLst>
                          </p:cTn>
                        </p:par>
                        <p:par>
                          <p:cTn id="34" fill="hold">
                            <p:stCondLst>
                              <p:cond delay="15750"/>
                            </p:stCondLst>
                            <p:childTnLst>
                              <p:par>
                                <p:cTn id="35" presetID="10" presetClass="entr" presetSubtype="0" fill="hold" grpId="0" nodeType="afterEffect">
                                  <p:stCondLst>
                                    <p:cond delay="175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13669</TotalTime>
  <Words>1101</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285</cp:revision>
  <cp:lastPrinted>2020-05-22T15:03:41Z</cp:lastPrinted>
  <dcterms:created xsi:type="dcterms:W3CDTF">2019-06-22T19:37:39Z</dcterms:created>
  <dcterms:modified xsi:type="dcterms:W3CDTF">2021-10-16T17:43:17Z</dcterms:modified>
</cp:coreProperties>
</file>